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48" r:id="rId2"/>
  </p:sldMasterIdLst>
  <p:handoutMasterIdLst>
    <p:handoutMasterId r:id="rId5"/>
  </p:handoutMasterIdLst>
  <p:sldIdLst>
    <p:sldId id="264" r:id="rId3"/>
    <p:sldId id="263" r:id="rId4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B4B3"/>
    <a:srgbClr val="365572"/>
    <a:srgbClr val="F2C36B"/>
    <a:srgbClr val="E4007E"/>
    <a:srgbClr val="F0847D"/>
    <a:srgbClr val="A889C0"/>
    <a:srgbClr val="464295"/>
    <a:srgbClr val="C0AFD4"/>
    <a:srgbClr val="016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6"/>
    <p:restoredTop sz="94700"/>
  </p:normalViewPr>
  <p:slideViewPr>
    <p:cSldViewPr snapToGrid="0" snapToObjects="1">
      <p:cViewPr varScale="1">
        <p:scale>
          <a:sx n="270" d="100"/>
          <a:sy n="270" d="100"/>
        </p:scale>
        <p:origin x="2208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3366BA8-EAF6-826F-BF3D-D869945FC7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708C4D2-6834-AC50-7F78-4E276C94EE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C90A0-9C7A-1B44-8693-5C06C51A7F59}" type="datetimeFigureOut">
              <a:rPr lang="fr-FR" smtClean="0"/>
              <a:t>25/10/2023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6FA2F3F-1EAB-72AA-695C-77721A0DD4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DCA6B2-8C34-B8C8-299E-E85AB0C6F1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567F1-C0C6-294B-8147-8B4D4FABC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660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28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88533" y="266959"/>
            <a:ext cx="6722533" cy="495042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 dirty="0"/>
              <a:t>Click and </a:t>
            </a:r>
            <a:r>
              <a:rPr lang="fr-FR" dirty="0" err="1"/>
              <a:t>modify</a:t>
            </a:r>
            <a:r>
              <a:rPr lang="fr-FR" dirty="0"/>
              <a:t> the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1535047"/>
            <a:ext cx="6400800" cy="936549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31194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57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FF6E2D9-2D4D-1A96-DB03-85658D6C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DF9B33-D8A0-9E4D-7A68-60EC438B4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02B793-FFA1-C0A6-1A05-46FD58287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FE522-CFB4-7E44-9B94-0342CE58BE4F}" type="datetimeFigureOut">
              <a:rPr lang="fr-FR" smtClean="0"/>
              <a:t>25/10/2023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FD9439-A558-32C1-A986-8CBF9ED9DE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46F004-4B8C-3A34-8F68-2EDE8B7D2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8DB87-1BC8-7C48-978F-60F5E4ABF6EF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Une image contenant capture d’écran, bleu, Bleu électrique, tissu&#10;&#10;Description générée automatiquement">
            <a:extLst>
              <a:ext uri="{FF2B5EF4-FFF2-40B4-BE49-F238E27FC236}">
                <a16:creationId xmlns:a16="http://schemas.microsoft.com/office/drawing/2014/main" id="{4FE67CE3-5172-F21D-C47A-B4CED151C5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21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363132" y="205979"/>
            <a:ext cx="7323667" cy="649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Click and </a:t>
            </a:r>
            <a:r>
              <a:rPr lang="fr-FR" dirty="0" err="1"/>
              <a:t>modify</a:t>
            </a:r>
            <a:r>
              <a:rPr lang="fr-FR" dirty="0"/>
              <a:t> the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Click to </a:t>
            </a:r>
            <a:r>
              <a:rPr lang="fr-FR" dirty="0" err="1"/>
              <a:t>modify</a:t>
            </a:r>
            <a:r>
              <a:rPr lang="fr-FR" dirty="0"/>
              <a:t> </a:t>
            </a:r>
            <a:r>
              <a:rPr lang="fr-FR" dirty="0" err="1"/>
              <a:t>text</a:t>
            </a:r>
            <a:r>
              <a:rPr lang="fr-FR" dirty="0"/>
              <a:t> style of the </a:t>
            </a:r>
            <a:r>
              <a:rPr lang="fr-FR" dirty="0" err="1"/>
              <a:t>mask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/>
              <a:t>Forth </a:t>
            </a:r>
            <a:r>
              <a:rPr lang="fr-FR" dirty="0" err="1"/>
              <a:t>level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450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 baseline="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 baseline="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b="0" i="0" kern="1200" baseline="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 baseline="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 baseline="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 baseline="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7795FA6-2CAB-FD36-DF7C-406B59E0660D}"/>
              </a:ext>
            </a:extLst>
          </p:cNvPr>
          <p:cNvSpPr txBox="1"/>
          <p:nvPr/>
        </p:nvSpPr>
        <p:spPr>
          <a:xfrm>
            <a:off x="1187777" y="2294751"/>
            <a:ext cx="67684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ZONE</a:t>
            </a:r>
          </a:p>
        </p:txBody>
      </p:sp>
    </p:spTree>
    <p:extLst>
      <p:ext uri="{BB962C8B-B14F-4D97-AF65-F5344CB8AC3E}">
        <p14:creationId xmlns:p14="http://schemas.microsoft.com/office/powerpoint/2010/main" val="1542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7811EC-A428-BFB3-BCFE-F77B2E461C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4EBCBB-1B36-4339-F1D2-8304E261F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851" y="1194650"/>
            <a:ext cx="8286333" cy="3544211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Zone</a:t>
            </a:r>
          </a:p>
        </p:txBody>
      </p:sp>
    </p:spTree>
    <p:extLst>
      <p:ext uri="{BB962C8B-B14F-4D97-AF65-F5344CB8AC3E}">
        <p14:creationId xmlns:p14="http://schemas.microsoft.com/office/powerpoint/2010/main" val="3242710808"/>
      </p:ext>
    </p:extLst>
  </p:cSld>
  <p:clrMapOvr>
    <a:masterClrMapping/>
  </p:clrMapOvr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</Words>
  <Application>Microsoft Macintosh PowerPoint</Application>
  <PresentationFormat>Affichage à l'écran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1_Conception personnalisée</vt:lpstr>
      <vt:lpstr>Thème Office</vt:lpstr>
      <vt:lpstr>Présentation PowerPoint</vt:lpstr>
      <vt:lpstr>Présentation PowerPoint</vt:lpstr>
    </vt:vector>
  </TitlesOfParts>
  <Company>#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Arnaud  Saunier</dc:creator>
  <cp:lastModifiedBy>Hugues Hatesse</cp:lastModifiedBy>
  <cp:revision>30</cp:revision>
  <dcterms:created xsi:type="dcterms:W3CDTF">2019-06-17T08:40:02Z</dcterms:created>
  <dcterms:modified xsi:type="dcterms:W3CDTF">2023-10-25T15:55:21Z</dcterms:modified>
</cp:coreProperties>
</file>